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4FC9C-FFD7-4B7A-B91A-F5B4E059C415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262A0-1E13-4A71-B46A-258ECBFA5C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69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在我们的大脑中有很多皮层，在图像进入眼睛后我们并不能直接认出物体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67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5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64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830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我们发现进行卷积运算后的图像仍然保留了右下斜线的特征（为什么会这样？）</a:t>
            </a:r>
            <a:endParaRPr lang="en-US" altLang="zh-CN" dirty="0"/>
          </a:p>
          <a:p>
            <a:r>
              <a:rPr lang="zh-CN" altLang="en-US" dirty="0"/>
              <a:t>这是因为卷积核的特性（图像识别的研究就是找到能够提取出特征的卷积核）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40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同样的我们使用另一个</a:t>
            </a:r>
            <a:r>
              <a:rPr lang="en-US" altLang="zh-CN" dirty="0"/>
              <a:t>3x3</a:t>
            </a:r>
            <a:r>
              <a:rPr lang="zh-CN" altLang="en-US" dirty="0"/>
              <a:t>的卷积核提取左下方向的特征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56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实际上一张图片的像素非常大，我们为了保证识别的效率，需要对图片进行压缩</a:t>
            </a:r>
            <a:endParaRPr lang="en-US" altLang="zh-CN" dirty="0"/>
          </a:p>
          <a:p>
            <a:r>
              <a:rPr lang="zh-CN" altLang="en-US" dirty="0"/>
              <a:t>池化层就是来压缩图像的（事实上，池化层之所以能压缩图像，减少计算量，是因为压缩后的图像仍然能保留其特征）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47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四个数值取最大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287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但是这样计算机还是没办法识别，我们还需要进行全连接层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171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我们将两个</a:t>
            </a:r>
            <a:r>
              <a:rPr lang="en-US" altLang="zh-CN" dirty="0"/>
              <a:t>3x3</a:t>
            </a:r>
            <a:r>
              <a:rPr lang="zh-CN" altLang="en-US" dirty="0"/>
              <a:t>的数组展开并且拼接起来，这个数组对人眼来说更难判断了，但是计算机就不一样了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0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在进行识别之前，我们会用数据集对程序进行训练，让他得出一个特征数组（训练多少轮，要求准确率多少）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1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第一层大脑皮层看到的是各个方向的线条，他把这些线条传到下一个大脑皮层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4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94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在这一层把这些线条组合起来，就认出了嘴巴耳朵眼睛这些局部特征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8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再到下一层皮层把这些局部图像拼接起来，就形成了我们现在看到的完整的图像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3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依据这一原理，科学家设计出了卷积神经网络，帮助计算机实现图像识别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878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和大脑皮层类似，卷积神经网络主要包括卷积层，池化层和全连接层三部分</a:t>
            </a:r>
            <a:endParaRPr lang="en-US" altLang="zh-CN" dirty="0"/>
          </a:p>
          <a:p>
            <a:r>
              <a:rPr lang="zh-CN" altLang="en-US" dirty="0"/>
              <a:t>卷积层用来识别这些特定线条</a:t>
            </a:r>
            <a:endParaRPr lang="en-US" altLang="zh-CN" dirty="0"/>
          </a:p>
          <a:p>
            <a:r>
              <a:rPr lang="zh-CN" altLang="en-US" dirty="0"/>
              <a:t>池化层用来减小图像的数据量</a:t>
            </a:r>
            <a:endParaRPr lang="en-US" altLang="zh-CN" dirty="0"/>
          </a:p>
          <a:p>
            <a:r>
              <a:rPr lang="zh-CN" altLang="en-US" dirty="0"/>
              <a:t>全连接层用来做最后的识别判断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79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下面我将演示计算机是如何识别出这个</a:t>
            </a:r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46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我们使用</a:t>
            </a:r>
            <a:r>
              <a:rPr lang="en-US" altLang="zh-CN" dirty="0"/>
              <a:t>1</a:t>
            </a:r>
            <a:r>
              <a:rPr lang="zh-CN" altLang="en-US" dirty="0"/>
              <a:t>代表有黄色，</a:t>
            </a:r>
            <a:r>
              <a:rPr lang="en-US" altLang="zh-CN" dirty="0"/>
              <a:t>0 </a:t>
            </a:r>
            <a:r>
              <a:rPr lang="zh-CN" altLang="en-US" dirty="0"/>
              <a:t>代表没有黄色（其实是预处理</a:t>
            </a:r>
            <a:r>
              <a:rPr lang="en-US" altLang="zh-CN" dirty="0"/>
              <a:t>+</a:t>
            </a:r>
            <a:r>
              <a:rPr lang="zh-CN" altLang="en-US" dirty="0"/>
              <a:t>二值化后的图像）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64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我们需要对这个图像进行提取特征（也就是识别出一个左下斜线和右下斜线）</a:t>
            </a:r>
            <a:endParaRPr lang="en-US" altLang="zh-CN" dirty="0"/>
          </a:p>
          <a:p>
            <a:r>
              <a:rPr lang="zh-CN" altLang="en-US" dirty="0"/>
              <a:t>首先识别右下斜线，使用</a:t>
            </a:r>
            <a:r>
              <a:rPr lang="en-US" altLang="zh-CN" dirty="0"/>
              <a:t>3*3</a:t>
            </a:r>
            <a:r>
              <a:rPr lang="zh-CN" altLang="en-US" dirty="0"/>
              <a:t>的卷积核对图像进行卷积运算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262A0-1E13-4A71-B46A-258ECBFA5C6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3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0ACBE-3A7C-587E-5C2A-3AC0BBB24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9501F9-F18A-083C-F9CE-F9AC31F50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D98ED6-557A-5F30-AC40-92BCA1FC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0048A-1714-659D-4C5E-5908A03D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D2F0E-360C-885B-BF31-3C42F865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65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6767D-6826-6C0B-A7E1-CDA0B5C8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7866AE-12BA-BDB9-E6B2-5928CF5CC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23A12-9C09-37D3-00E3-8AE42B9F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45A388-0957-0357-E5C9-27A8382B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64CB90-4747-20F0-F29C-9639A70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7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D7524A-CF7C-BF8E-B518-7EC48FB13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F18460-5B2F-D6BE-6F88-19DB686C9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CD0224-C9CA-F2F1-7DFE-563DB052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76094B-F8C9-1272-0125-0281CC14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49AF1-51CB-CAD9-6C42-1E3F6E6F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02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61070-D07A-B753-71AB-B80CBBC3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A1BCB3-0B1B-E4DC-A5AD-D39CDD2E7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55F31-4962-9449-8FB8-0C665331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E9EBA-C842-4A8E-F6EE-3E00A872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50B02-6D39-FEEF-8675-E8D3981F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5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C596F-DDBA-227D-8AFB-EC0F49E7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225CCA-C7AB-DCAF-4B97-53F6C600D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71BFA-7EA8-BBBE-AD81-FED6DCF3A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01AC63-81DD-EED1-BB45-9EF17721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C74F27-9030-47E6-2724-43A7D518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4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DB4F2-8555-A29F-5089-0160D6C6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ED291C-6C94-4533-209A-55DBDFD27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BCB723-D93B-643B-56EA-BA293ABBA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AD8E5D-A56A-73B7-1E5F-C44FB498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87657-1FA5-3C68-41E0-F9A6550B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42C6C-A340-00C2-4372-3A559BB1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903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31547-A385-A818-24EA-A9F14670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9F45E2-D58C-D728-D16A-640229A48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8D2218-176E-2363-761E-50D93DCF8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7E6001-40A3-7695-6913-57AB121F6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1EC590-9C97-C0DB-4DB5-303319F5A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5DA4C4-D23E-1785-8A52-CAF1C290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845D69-8731-BF74-C221-9B1E11AB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258A45-16BC-420F-F3B6-AC3B77D97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07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6885F-2E39-DACE-8E15-92892A28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FE7C5F-BA51-9904-70E2-ACDD1374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35564F-7E12-AD3A-6E5E-819AC94A0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6F418F-2D06-4208-F4BB-C14FC041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6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66B99C-D548-A67F-49AE-AC8651976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33ABF7-92F8-6DD6-E5FD-A058E366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FBF2C7-8E7E-F2EB-4043-A94963A8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6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BF6BC-6CEB-DEC2-AD5F-2580BA1C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AC797-1C37-8408-8786-3DDEF9C3A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469D9A-26DB-BE30-EB67-E3782264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BE9226-CF55-90C6-633A-D1F9E14C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5874BA-E3F7-2AB5-F8BA-4A3F3CE7F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2A7799-355E-D005-180E-8B7F11E3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28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B6ABC-FB9B-7262-CDF2-6642B64D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D6DE82-A96F-CECA-74BC-A132537F9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58811F-FCAE-7E3C-4972-C2F884BF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12C16-6E9A-CB66-29FD-B7ABE809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9C2C2E-9860-E4FC-F035-73186D68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7F38C-1DC4-51C0-C2E5-0F850286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0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36E59-C14F-8389-10CB-A502AF0D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A6DEF1-27E7-AE80-C00B-578247DB5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BCA073-24F2-01CE-00E8-8A4EFCC84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1F54-1A59-4C66-90C1-F3DBAFAF8819}" type="datetimeFigureOut">
              <a:rPr lang="zh-CN" altLang="en-US" smtClean="0"/>
              <a:t>2023/1/20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92AEA-C20A-0CCB-3B4B-84BEA7D54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7AA30F-83B8-BA56-DE3A-76876C6CE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27D24-F294-45A8-B293-939F833770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44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6D34B82-1067-7E60-37ED-7EAA1F2DB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基于卷积神经网络的识别</a:t>
            </a:r>
          </a:p>
        </p:txBody>
      </p:sp>
    </p:spTree>
    <p:extLst>
      <p:ext uri="{BB962C8B-B14F-4D97-AF65-F5344CB8AC3E}">
        <p14:creationId xmlns:p14="http://schemas.microsoft.com/office/powerpoint/2010/main" val="370134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550E8EF-96CD-2A58-3220-E540E597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00D648DB-DDE1-3511-92BA-B5680AE52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0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0E349893-4B42-B326-B972-9E0DD5EFB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F3F3216-6E7C-F068-2FDD-AADF63940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0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低可信度描述已自动生成">
            <a:extLst>
              <a:ext uri="{FF2B5EF4-FFF2-40B4-BE49-F238E27FC236}">
                <a16:creationId xmlns:a16="http://schemas.microsoft.com/office/drawing/2014/main" id="{257E3753-E21D-426D-1BC3-20D83A223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8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D26B2E-29E3-9BFC-2052-07A359D2B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6E97046-8341-A056-9977-E31DB4961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6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EECF71F-3923-92B6-7364-9E63C84D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A7327497-A49E-8FF4-BADA-D21A40B43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11272E-8D48-7794-F020-FF449EE49A6D}"/>
              </a:ext>
            </a:extLst>
          </p:cNvPr>
          <p:cNvSpPr txBox="1"/>
          <p:nvPr/>
        </p:nvSpPr>
        <p:spPr>
          <a:xfrm>
            <a:off x="4994787" y="889819"/>
            <a:ext cx="228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卷积核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9C8433-6D5B-0A1B-BAA9-92233322965F}"/>
              </a:ext>
            </a:extLst>
          </p:cNvPr>
          <p:cNvSpPr txBox="1"/>
          <p:nvPr/>
        </p:nvSpPr>
        <p:spPr>
          <a:xfrm>
            <a:off x="4994787" y="2684206"/>
            <a:ext cx="228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卷积</a:t>
            </a:r>
            <a:r>
              <a:rPr lang="en-US" altLang="zh-CN" dirty="0"/>
              <a:t>+</a:t>
            </a:r>
            <a:r>
              <a:rPr lang="zh-CN" altLang="en-US" dirty="0"/>
              <a:t>池化后的</a:t>
            </a:r>
          </a:p>
        </p:txBody>
      </p:sp>
    </p:spTree>
    <p:extLst>
      <p:ext uri="{BB962C8B-B14F-4D97-AF65-F5344CB8AC3E}">
        <p14:creationId xmlns:p14="http://schemas.microsoft.com/office/powerpoint/2010/main" val="113237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C9FE6A61-0D92-B002-69F3-446DBE50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CD4B0B01-D802-440A-45C2-2B0500A5C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9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C497876-821F-B580-3824-CCB399FFA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3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F31C7C-F6C3-FD5F-0D80-505824709EB9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谢谢观看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52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206FCCC5-D95A-B8DC-14EE-2CF93A255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图示&#10;&#10;描述已自动生成">
            <a:extLst>
              <a:ext uri="{FF2B5EF4-FFF2-40B4-BE49-F238E27FC236}">
                <a16:creationId xmlns:a16="http://schemas.microsoft.com/office/drawing/2014/main" id="{664F5352-1EA1-8111-48E5-B403A23AA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77F5D19F-A21A-E58D-1BE4-61A0158FA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日程表&#10;&#10;描述已自动生成">
            <a:extLst>
              <a:ext uri="{FF2B5EF4-FFF2-40B4-BE49-F238E27FC236}">
                <a16:creationId xmlns:a16="http://schemas.microsoft.com/office/drawing/2014/main" id="{5D240901-F27E-17B3-E480-9D2BC3635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1D6B0DB7-EE44-0E0C-2BF9-A83E61BF2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表&#10;&#10;描述已自动生成">
            <a:extLst>
              <a:ext uri="{FF2B5EF4-FFF2-40B4-BE49-F238E27FC236}">
                <a16:creationId xmlns:a16="http://schemas.microsoft.com/office/drawing/2014/main" id="{35832139-6183-EA7B-8593-CBE5B09D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日历&#10;&#10;描述已自动生成">
            <a:extLst>
              <a:ext uri="{FF2B5EF4-FFF2-40B4-BE49-F238E27FC236}">
                <a16:creationId xmlns:a16="http://schemas.microsoft.com/office/drawing/2014/main" id="{FF39A215-3579-C9DF-7A80-5C1C9315D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445</Words>
  <Application>Microsoft Office PowerPoint</Application>
  <PresentationFormat>宽屏</PresentationFormat>
  <Paragraphs>46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Open Sans</vt:lpstr>
      <vt:lpstr>Office 主题​​</vt:lpstr>
      <vt:lpstr>基于卷积神经网络的识别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code zzzsleep</dc:creator>
  <cp:lastModifiedBy>code zzzsleep</cp:lastModifiedBy>
  <cp:revision>28</cp:revision>
  <dcterms:created xsi:type="dcterms:W3CDTF">2023-01-20T05:56:24Z</dcterms:created>
  <dcterms:modified xsi:type="dcterms:W3CDTF">2023-01-20T11:55:33Z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2023-01-20T06:00:14Z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b16753b7-f918-4efb-b337-6f7ea61c0128</vt:lpwstr>
  </property>
  <property fmtid="{D5CDD505-2E9C-101B-9397-08002B2CF9AE}" pid="7" name="MSIP_Label_defa4170-0d19-0005-0004-bc88714345d2_ActionId">
    <vt:lpwstr>24b41bb0-d796-4759-a667-dc034954e3c1</vt:lpwstr>
  </property>
  <property fmtid="{D5CDD505-2E9C-101B-9397-08002B2CF9AE}" pid="8" name="MSIP_Label_defa4170-0d19-0005-0004-bc88714345d2_ContentBits">
    <vt:lpwstr>0</vt:lpwstr>
  </property>
</Properties>
</file>